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3C5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15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2742" y="-10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4209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5142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1635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59373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70653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6157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613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86788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8844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4994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3662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0602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18" y="359434"/>
            <a:ext cx="550294" cy="6136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54712" y="410533"/>
            <a:ext cx="550294" cy="61361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6758" y="8894002"/>
            <a:ext cx="550294" cy="61361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5803965" y="8894002"/>
            <a:ext cx="550294" cy="613611"/>
          </a:xfrm>
          <a:prstGeom prst="rect">
            <a:avLst/>
          </a:prstGeom>
        </p:spPr>
      </p:pic>
      <p:sp>
        <p:nvSpPr>
          <p:cNvPr id="22" name="배지 21"/>
          <p:cNvSpPr/>
          <p:nvPr/>
        </p:nvSpPr>
        <p:spPr>
          <a:xfrm>
            <a:off x="568403" y="564574"/>
            <a:ext cx="5671623" cy="8639716"/>
          </a:xfrm>
          <a:prstGeom prst="plaque">
            <a:avLst>
              <a:gd name="adj" fmla="val 8427"/>
            </a:avLst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>
            <a:off x="1055077" y="439820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45599" y="9328072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481266" y="108430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333784" y="109521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2363084" y="1334275"/>
            <a:ext cx="2130506" cy="561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혼인서약서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22891" y="4793955"/>
            <a:ext cx="5810893" cy="284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-2972248" y="2863516"/>
            <a:ext cx="2490537" cy="125699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주례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86578" y="2478161"/>
            <a:ext cx="5374541" cy="5522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께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저희 두 사람은 부부가 되는 이 자리에서                                    부모님과 참석하신 여러분께 다음을 서약합니다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0070C0"/>
                </a:solidFill>
              </a:rPr>
              <a:t>[ </a:t>
            </a:r>
            <a:r>
              <a:rPr lang="ko-KR" altLang="en-US" sz="1400" dirty="0" smtClean="0">
                <a:solidFill>
                  <a:srgbClr val="0070C0"/>
                </a:solidFill>
              </a:rPr>
              <a:t>신 랑 </a:t>
            </a:r>
            <a:r>
              <a:rPr lang="en-US" altLang="ko-KR" sz="1400" dirty="0" smtClean="0">
                <a:solidFill>
                  <a:srgbClr val="0070C0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아내의 가장 친한 친구가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                                  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혼자보다는 함께라는 생각으로 같이 인생을 살아가겠습니다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ED33C5"/>
                </a:solidFill>
              </a:rPr>
              <a:t>[ </a:t>
            </a:r>
            <a:r>
              <a:rPr lang="ko-KR" altLang="en-US" sz="1400" dirty="0" smtClean="0">
                <a:solidFill>
                  <a:srgbClr val="ED33C5"/>
                </a:solidFill>
              </a:rPr>
              <a:t>신 부 </a:t>
            </a:r>
            <a:r>
              <a:rPr lang="en-US" altLang="ko-KR" sz="1400" dirty="0" smtClean="0">
                <a:solidFill>
                  <a:srgbClr val="ED33C5"/>
                </a:solidFill>
              </a:rPr>
              <a:t>] 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남편의 가장 친한 친구가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                                      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고난과 어려움도 함께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헤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쳐나가는 현명한 아내가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0070C0"/>
                </a:solidFill>
              </a:rPr>
              <a:t>[ </a:t>
            </a:r>
            <a:r>
              <a:rPr lang="ko-KR" altLang="en-US" sz="1400" dirty="0" smtClean="0">
                <a:solidFill>
                  <a:srgbClr val="0070C0"/>
                </a:solidFill>
              </a:rPr>
              <a:t>신 랑 </a:t>
            </a:r>
            <a:r>
              <a:rPr lang="en-US" altLang="ko-KR" sz="1400" dirty="0" smtClean="0">
                <a:solidFill>
                  <a:srgbClr val="0070C0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항상 아내의 말에 귀 기울이는 다정한 남편이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가족을 먼저 생각하고 곁에서 지켜주는 든든한 남편이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algn="ctr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ED33C5"/>
                </a:solidFill>
              </a:rPr>
              <a:t>[ </a:t>
            </a:r>
            <a:r>
              <a:rPr lang="ko-KR" altLang="en-US" sz="1400" dirty="0" smtClean="0">
                <a:solidFill>
                  <a:srgbClr val="ED33C5"/>
                </a:solidFill>
              </a:rPr>
              <a:t>신 부 </a:t>
            </a:r>
            <a:r>
              <a:rPr lang="en-US" altLang="ko-KR" sz="1400" dirty="0" smtClean="0">
                <a:solidFill>
                  <a:srgbClr val="ED33C5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항상 남편의 마음을 잘 헤아리는 아내가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       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남과 비교하지 않고 있는 그대로를 사랑하는 아내가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0070C0"/>
                </a:solidFill>
              </a:rPr>
              <a:t>[ </a:t>
            </a:r>
            <a:r>
              <a:rPr lang="ko-KR" altLang="en-US" sz="1400" dirty="0" smtClean="0">
                <a:solidFill>
                  <a:srgbClr val="0070C0"/>
                </a:solidFill>
              </a:rPr>
              <a:t>신 랑 </a:t>
            </a:r>
            <a:r>
              <a:rPr lang="en-US" altLang="ko-KR" sz="1400" dirty="0" smtClean="0">
                <a:solidFill>
                  <a:srgbClr val="0070C0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함께한 시간 동안 늘 그랬듯 언제나 아내의 행복을                  지키기 위해 노력하겠습니다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>
              <a:solidFill>
                <a:srgbClr val="ED33C5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ED33C5"/>
                </a:solidFill>
              </a:rPr>
              <a:t>[</a:t>
            </a:r>
            <a:r>
              <a:rPr lang="ko-KR" altLang="en-US" sz="1400" dirty="0">
                <a:solidFill>
                  <a:srgbClr val="ED33C5"/>
                </a:solidFill>
              </a:rPr>
              <a:t> </a:t>
            </a:r>
            <a:r>
              <a:rPr lang="ko-KR" altLang="en-US" sz="1400" dirty="0" smtClean="0">
                <a:solidFill>
                  <a:srgbClr val="ED33C5"/>
                </a:solidFill>
              </a:rPr>
              <a:t>신 부 </a:t>
            </a:r>
            <a:r>
              <a:rPr lang="en-US" altLang="ko-KR" sz="1400" dirty="0" smtClean="0">
                <a:solidFill>
                  <a:srgbClr val="ED33C5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삶이 고단 할 때에도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‘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당신 때문이야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＇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가 아닌                                   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‘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당신이 있어서 다행이야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＇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라고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말하는 아내가 되겠습니다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dirty="0" smtClean="0">
                <a:solidFill>
                  <a:srgbClr val="0070C0"/>
                </a:solidFill>
              </a:rPr>
              <a:t>[</a:t>
            </a:r>
            <a:r>
              <a:rPr lang="ko-KR" altLang="en-US" sz="1400" dirty="0">
                <a:solidFill>
                  <a:srgbClr val="0070C0"/>
                </a:solidFill>
              </a:rPr>
              <a:t> </a:t>
            </a:r>
            <a:r>
              <a:rPr lang="ko-KR" altLang="en-US" sz="1400" dirty="0" smtClean="0">
                <a:solidFill>
                  <a:srgbClr val="0070C0"/>
                </a:solidFill>
              </a:rPr>
              <a:t>신 랑 </a:t>
            </a:r>
            <a:r>
              <a:rPr lang="en-US" altLang="ko-KR" sz="1400" dirty="0" smtClean="0">
                <a:solidFill>
                  <a:srgbClr val="0070C0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우리 이제 함께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따뜻한 가정을 만들겠습니다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r>
              <a:rPr lang="en-US" altLang="ko-KR" sz="1400" dirty="0" smtClean="0">
                <a:solidFill>
                  <a:srgbClr val="ED33C5"/>
                </a:solidFill>
              </a:rPr>
              <a:t>[</a:t>
            </a:r>
            <a:r>
              <a:rPr lang="ko-KR" altLang="en-US" sz="1400" dirty="0">
                <a:solidFill>
                  <a:srgbClr val="ED33C5"/>
                </a:solidFill>
              </a:rPr>
              <a:t> </a:t>
            </a:r>
            <a:r>
              <a:rPr lang="ko-KR" altLang="en-US" sz="1400" dirty="0" smtClean="0">
                <a:solidFill>
                  <a:srgbClr val="ED33C5"/>
                </a:solidFill>
              </a:rPr>
              <a:t>신 부</a:t>
            </a:r>
            <a:r>
              <a:rPr lang="en-US" altLang="ko-KR" sz="1400" dirty="0">
                <a:solidFill>
                  <a:srgbClr val="ED33C5"/>
                </a:solidFill>
              </a:rPr>
              <a:t> </a:t>
            </a:r>
            <a:r>
              <a:rPr lang="en-US" altLang="ko-KR" sz="1400" dirty="0" smtClean="0">
                <a:solidFill>
                  <a:srgbClr val="ED33C5"/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우리의 가정 안에서 행복을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빚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어 나가겠습니다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께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이 자리에 참석하신 분들 앞에서 서약합니다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    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년   </a:t>
            </a:r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월 </a:t>
            </a:r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일    신랑 </a:t>
            </a:r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OOO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신부 </a:t>
            </a:r>
            <a:r>
              <a:rPr lang="en-US" altLang="ko-KR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OOO</a:t>
            </a:r>
            <a:r>
              <a:rPr lang="ko-KR" altLang="en-US" sz="14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</a:t>
            </a:r>
            <a:endParaRPr lang="ko-KR" altLang="en-US" sz="14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4584" y="8620050"/>
            <a:ext cx="1606060" cy="38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270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18" y="359434"/>
            <a:ext cx="550294" cy="6136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54712" y="410533"/>
            <a:ext cx="550294" cy="61361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6758" y="8894002"/>
            <a:ext cx="550294" cy="61361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5803965" y="8894002"/>
            <a:ext cx="550294" cy="613611"/>
          </a:xfrm>
          <a:prstGeom prst="rect">
            <a:avLst/>
          </a:prstGeom>
        </p:spPr>
      </p:pic>
      <p:sp>
        <p:nvSpPr>
          <p:cNvPr id="22" name="배지 21"/>
          <p:cNvSpPr/>
          <p:nvPr/>
        </p:nvSpPr>
        <p:spPr>
          <a:xfrm>
            <a:off x="568403" y="564574"/>
            <a:ext cx="5671623" cy="8639716"/>
          </a:xfrm>
          <a:prstGeom prst="plaque">
            <a:avLst>
              <a:gd name="adj" fmla="val 8427"/>
            </a:avLst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>
            <a:off x="1055077" y="439820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45599" y="9328072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481266" y="108430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333784" y="109521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2348437" y="1501012"/>
            <a:ext cx="2130506" cy="561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성혼선언문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045599" y="2693816"/>
            <a:ext cx="4707751" cy="1155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신랑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군과</a:t>
            </a:r>
            <a:endParaRPr lang="en-US" altLang="ko-KR" sz="2000" b="1" dirty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신부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양은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68403" y="4120513"/>
            <a:ext cx="5765381" cy="284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가족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친지 및 동료와 친구분들을 모신 자리에서                평생을 함께 할 부부가 되기를                                                 굳게 맹세하였습니다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                                                         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이에 두 사람의 결혼이 원만하게 이루어 졌음을                  양가 친지와 하객 여러분 앞에                                                  엄숙하게 선언합니다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55032" y="7387389"/>
            <a:ext cx="4812631" cy="745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    </a:t>
            </a:r>
            <a:r>
              <a:rPr lang="ko-KR" alt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년    </a:t>
            </a:r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ko-KR" alt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월    </a:t>
            </a:r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ko-KR" alt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일</a:t>
            </a:r>
            <a:endParaRPr lang="ko-KR" altLang="en-US" sz="20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-2928804" y="2863516"/>
            <a:ext cx="2490537" cy="125699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주례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0965" y="8569569"/>
            <a:ext cx="1846140" cy="44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62786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4698</TotalTime>
  <Words>225</Words>
  <Application>Microsoft Office PowerPoint</Application>
  <PresentationFormat>A4 용지(210x297mm)</PresentationFormat>
  <Paragraphs>27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home</dc:creator>
  <cp:lastModifiedBy>user</cp:lastModifiedBy>
  <cp:revision>224</cp:revision>
  <cp:lastPrinted>2022-07-13T04:06:42Z</cp:lastPrinted>
  <dcterms:created xsi:type="dcterms:W3CDTF">2021-01-26T09:20:10Z</dcterms:created>
  <dcterms:modified xsi:type="dcterms:W3CDTF">2022-10-17T05:25:42Z</dcterms:modified>
</cp:coreProperties>
</file>